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</p:sldIdLst>
  <p:sldSz cx="9144000" cy="6858000" type="screen4x3"/>
  <p:notesSz cx="6858000" cy="9144000"/>
  <p:defaultTextStyle>
    <a:defPPr>
      <a:defRPr lang="es-V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Título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2" name="21 Subtítulo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F70EEA-B6E7-4486-A5D9-FF1880D5E1DA}" type="datetimeFigureOut">
              <a:rPr lang="es-VE" smtClean="0"/>
              <a:t>14/02/2010</a:t>
            </a:fld>
            <a:endParaRPr lang="es-VE"/>
          </a:p>
        </p:txBody>
      </p:sp>
      <p:sp>
        <p:nvSpPr>
          <p:cNvPr id="20" name="1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019336-2D11-4414-A3FD-613EB89CE07F}" type="slidenum">
              <a:rPr lang="es-VE" smtClean="0"/>
              <a:t>‹Nº›</a:t>
            </a:fld>
            <a:endParaRPr lang="es-VE"/>
          </a:p>
        </p:txBody>
      </p:sp>
      <p:sp>
        <p:nvSpPr>
          <p:cNvPr id="8" name="7 Elipse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F70EEA-B6E7-4486-A5D9-FF1880D5E1DA}" type="datetimeFigureOut">
              <a:rPr lang="es-VE" smtClean="0"/>
              <a:t>14/02/2010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019336-2D11-4414-A3FD-613EB89CE07F}" type="slidenum">
              <a:rPr lang="es-VE" smtClean="0"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F70EEA-B6E7-4486-A5D9-FF1880D5E1DA}" type="datetimeFigureOut">
              <a:rPr lang="es-VE" smtClean="0"/>
              <a:t>14/02/2010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019336-2D11-4414-A3FD-613EB89CE07F}" type="slidenum">
              <a:rPr lang="es-VE" smtClean="0"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F70EEA-B6E7-4486-A5D9-FF1880D5E1DA}" type="datetimeFigureOut">
              <a:rPr lang="es-VE" smtClean="0"/>
              <a:t>14/02/2010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019336-2D11-4414-A3FD-613EB89CE07F}" type="slidenum">
              <a:rPr lang="es-VE" smtClean="0"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F70EEA-B6E7-4486-A5D9-FF1880D5E1DA}" type="datetimeFigureOut">
              <a:rPr lang="es-VE" smtClean="0"/>
              <a:t>14/02/2010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019336-2D11-4414-A3FD-613EB89CE07F}" type="slidenum">
              <a:rPr lang="es-VE" smtClean="0"/>
              <a:t>‹Nº›</a:t>
            </a:fld>
            <a:endParaRPr lang="es-VE"/>
          </a:p>
        </p:txBody>
      </p:sp>
      <p:sp>
        <p:nvSpPr>
          <p:cNvPr id="10" name="9 Rectángulo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F70EEA-B6E7-4486-A5D9-FF1880D5E1DA}" type="datetimeFigureOut">
              <a:rPr lang="es-VE" smtClean="0"/>
              <a:t>14/02/2010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019336-2D11-4414-A3FD-613EB89CE07F}" type="slidenum">
              <a:rPr lang="es-VE" smtClean="0"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F70EEA-B6E7-4486-A5D9-FF1880D5E1DA}" type="datetimeFigureOut">
              <a:rPr lang="es-VE" smtClean="0"/>
              <a:t>14/02/2010</a:t>
            </a:fld>
            <a:endParaRPr lang="es-VE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019336-2D11-4414-A3FD-613EB89CE07F}" type="slidenum">
              <a:rPr lang="es-VE" smtClean="0"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F70EEA-B6E7-4486-A5D9-FF1880D5E1DA}" type="datetimeFigureOut">
              <a:rPr lang="es-VE" smtClean="0"/>
              <a:t>14/02/2010</a:t>
            </a:fld>
            <a:endParaRPr lang="es-VE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019336-2D11-4414-A3FD-613EB89CE07F}" type="slidenum">
              <a:rPr lang="es-VE" smtClean="0"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F70EEA-B6E7-4486-A5D9-FF1880D5E1DA}" type="datetimeFigureOut">
              <a:rPr lang="es-VE" smtClean="0"/>
              <a:t>14/02/2010</a:t>
            </a:fld>
            <a:endParaRPr lang="es-VE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019336-2D11-4414-A3FD-613EB89CE07F}" type="slidenum">
              <a:rPr lang="es-VE" smtClean="0"/>
              <a:t>‹Nº›</a:t>
            </a:fld>
            <a:endParaRPr lang="es-VE"/>
          </a:p>
        </p:txBody>
      </p:sp>
      <p:sp>
        <p:nvSpPr>
          <p:cNvPr id="6" name="5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F70EEA-B6E7-4486-A5D9-FF1880D5E1DA}" type="datetimeFigureOut">
              <a:rPr lang="es-VE" smtClean="0"/>
              <a:t>14/02/2010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019336-2D11-4414-A3FD-613EB89CE07F}" type="slidenum">
              <a:rPr lang="es-VE" smtClean="0"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F70EEA-B6E7-4486-A5D9-FF1880D5E1DA}" type="datetimeFigureOut">
              <a:rPr lang="es-VE" smtClean="0"/>
              <a:t>14/02/2010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019336-2D11-4414-A3FD-613EB89CE07F}" type="slidenum">
              <a:rPr lang="es-VE" smtClean="0"/>
              <a:t>‹Nº›</a:t>
            </a:fld>
            <a:endParaRPr lang="es-VE"/>
          </a:p>
        </p:txBody>
      </p:sp>
      <p:sp>
        <p:nvSpPr>
          <p:cNvPr id="8" name="7 Rectángulo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9" name="8 Proceso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Proceso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ircular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Anillo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4 Marcador de título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Marcador de texto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4" name="23 Marcador de fecha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F70EEA-B6E7-4486-A5D9-FF1880D5E1DA}" type="datetimeFigureOut">
              <a:rPr lang="es-VE" smtClean="0"/>
              <a:t>14/02/2010</a:t>
            </a:fld>
            <a:endParaRPr lang="es-VE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s-VE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6C019336-2D11-4414-A3FD-613EB89CE07F}" type="slidenum">
              <a:rPr lang="es-VE" smtClean="0"/>
              <a:t>‹Nº›</a:t>
            </a:fld>
            <a:endParaRPr lang="es-VE"/>
          </a:p>
        </p:txBody>
      </p:sp>
      <p:sp>
        <p:nvSpPr>
          <p:cNvPr id="15" name="14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1428728" y="0"/>
            <a:ext cx="7498080" cy="1143000"/>
          </a:xfrm>
        </p:spPr>
        <p:txBody>
          <a:bodyPr/>
          <a:lstStyle/>
          <a:p>
            <a:pPr algn="ctr"/>
            <a:r>
              <a:rPr lang="es-VE" dirty="0" smtClean="0"/>
              <a:t>IRON &amp; STEEL</a:t>
            </a:r>
            <a:endParaRPr lang="es-VE" dirty="0"/>
          </a:p>
        </p:txBody>
      </p:sp>
      <p:grpSp>
        <p:nvGrpSpPr>
          <p:cNvPr id="86" name="85 Grupo"/>
          <p:cNvGrpSpPr/>
          <p:nvPr/>
        </p:nvGrpSpPr>
        <p:grpSpPr>
          <a:xfrm>
            <a:off x="1785918" y="1214422"/>
            <a:ext cx="6858048" cy="5335967"/>
            <a:chOff x="3786182" y="1214422"/>
            <a:chExt cx="3000396" cy="5335967"/>
          </a:xfrm>
        </p:grpSpPr>
        <p:sp>
          <p:nvSpPr>
            <p:cNvPr id="8" name="7 CuadroTexto"/>
            <p:cNvSpPr txBox="1"/>
            <p:nvPr/>
          </p:nvSpPr>
          <p:spPr>
            <a:xfrm>
              <a:off x="4143372" y="1214422"/>
              <a:ext cx="1928826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VE" sz="1700" dirty="0" smtClean="0"/>
                <a:t>Before 1800</a:t>
              </a:r>
              <a:endParaRPr lang="es-VE" sz="1700" dirty="0"/>
            </a:p>
          </p:txBody>
        </p:sp>
        <p:sp>
          <p:nvSpPr>
            <p:cNvPr id="9" name="8 CuadroTexto"/>
            <p:cNvSpPr txBox="1"/>
            <p:nvPr/>
          </p:nvSpPr>
          <p:spPr>
            <a:xfrm>
              <a:off x="3786182" y="1785926"/>
              <a:ext cx="2643206" cy="692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dirty="0" smtClean="0"/>
                <a:t>Metal played an auxiliary roll, they was used to masonry, decoration, etc.</a:t>
              </a:r>
              <a:endParaRPr lang="en-US" sz="1300" dirty="0"/>
            </a:p>
          </p:txBody>
        </p:sp>
        <p:sp>
          <p:nvSpPr>
            <p:cNvPr id="10" name="9 CuadroTexto"/>
            <p:cNvSpPr txBox="1"/>
            <p:nvPr/>
          </p:nvSpPr>
          <p:spPr>
            <a:xfrm>
              <a:off x="4500562" y="2571744"/>
              <a:ext cx="1285884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700" dirty="0" smtClean="0"/>
                <a:t>1779</a:t>
              </a:r>
              <a:endParaRPr lang="en-US" sz="1700" dirty="0"/>
            </a:p>
          </p:txBody>
        </p:sp>
        <p:sp>
          <p:nvSpPr>
            <p:cNvPr id="11" name="10 CuadroTexto"/>
            <p:cNvSpPr txBox="1"/>
            <p:nvPr/>
          </p:nvSpPr>
          <p:spPr>
            <a:xfrm>
              <a:off x="3786182" y="3143248"/>
              <a:ext cx="2786082" cy="692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dirty="0" smtClean="0"/>
                <a:t>Cast iron was used for first time in the structure for a construction, was used to built a bridge.</a:t>
              </a:r>
              <a:endParaRPr lang="en-US" sz="1300" dirty="0"/>
            </a:p>
          </p:txBody>
        </p:sp>
        <p:sp>
          <p:nvSpPr>
            <p:cNvPr id="12" name="11 CuadroTexto"/>
            <p:cNvSpPr txBox="1"/>
            <p:nvPr/>
          </p:nvSpPr>
          <p:spPr>
            <a:xfrm>
              <a:off x="4598789" y="3714752"/>
              <a:ext cx="1428760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700" dirty="0" smtClean="0"/>
                <a:t>         19</a:t>
              </a:r>
              <a:r>
                <a:rPr lang="en-US" sz="1700" baseline="30000" dirty="0" smtClean="0"/>
                <a:t>th </a:t>
              </a:r>
              <a:r>
                <a:rPr lang="en-US" sz="1700" dirty="0" smtClean="0"/>
                <a:t>century</a:t>
              </a:r>
              <a:endParaRPr lang="en-US" sz="1700" dirty="0"/>
            </a:p>
          </p:txBody>
        </p:sp>
        <p:sp>
          <p:nvSpPr>
            <p:cNvPr id="13" name="12 CuadroTexto"/>
            <p:cNvSpPr txBox="1"/>
            <p:nvPr/>
          </p:nvSpPr>
          <p:spPr>
            <a:xfrm>
              <a:off x="3786182" y="4286256"/>
              <a:ext cx="3000396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dirty="0" smtClean="0"/>
                <a:t>Cast iron was replaced from steel because their uniformly strong, elastic, workable and its high resistance in all stress.</a:t>
              </a:r>
              <a:endParaRPr lang="en-US" sz="1300" dirty="0"/>
            </a:p>
          </p:txBody>
        </p:sp>
        <p:sp>
          <p:nvSpPr>
            <p:cNvPr id="14" name="13 CuadroTexto"/>
            <p:cNvSpPr txBox="1"/>
            <p:nvPr/>
          </p:nvSpPr>
          <p:spPr>
            <a:xfrm>
              <a:off x="4500562" y="5214950"/>
              <a:ext cx="1357322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700" dirty="0" smtClean="0"/>
                <a:t>             20</a:t>
              </a:r>
              <a:r>
                <a:rPr lang="en-US" sz="1700" baseline="30000" dirty="0" smtClean="0"/>
                <a:t>th</a:t>
              </a:r>
              <a:r>
                <a:rPr lang="en-US" sz="1700" dirty="0" smtClean="0"/>
                <a:t> century</a:t>
              </a:r>
              <a:endParaRPr lang="en-US" sz="1700" dirty="0"/>
            </a:p>
          </p:txBody>
        </p:sp>
        <p:sp>
          <p:nvSpPr>
            <p:cNvPr id="15" name="14 CuadroTexto"/>
            <p:cNvSpPr txBox="1"/>
            <p:nvPr/>
          </p:nvSpPr>
          <p:spPr>
            <a:xfrm>
              <a:off x="3786182" y="5857892"/>
              <a:ext cx="2857520" cy="692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dirty="0" smtClean="0"/>
                <a:t>Rivets and develops of welding made it possible to produced fused joints with less labor and material</a:t>
              </a:r>
              <a:endParaRPr lang="en-US" sz="1300" dirty="0"/>
            </a:p>
          </p:txBody>
        </p:sp>
        <p:cxnSp>
          <p:nvCxnSpPr>
            <p:cNvPr id="17" name="16 Conector recto"/>
            <p:cNvCxnSpPr/>
            <p:nvPr/>
          </p:nvCxnSpPr>
          <p:spPr>
            <a:xfrm>
              <a:off x="4500562" y="1214422"/>
              <a:ext cx="1214446" cy="0"/>
            </a:xfrm>
            <a:prstGeom prst="line">
              <a:avLst/>
            </a:prstGeom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1" name="20 Conector recto"/>
            <p:cNvCxnSpPr/>
            <p:nvPr/>
          </p:nvCxnSpPr>
          <p:spPr>
            <a:xfrm rot="5400000">
              <a:off x="5572132" y="1357298"/>
              <a:ext cx="285752" cy="0"/>
            </a:xfrm>
            <a:prstGeom prst="line">
              <a:avLst/>
            </a:prstGeom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3" name="22 Conector recto"/>
            <p:cNvCxnSpPr/>
            <p:nvPr/>
          </p:nvCxnSpPr>
          <p:spPr>
            <a:xfrm rot="10800000">
              <a:off x="4500562" y="1500174"/>
              <a:ext cx="1214446" cy="0"/>
            </a:xfrm>
            <a:prstGeom prst="line">
              <a:avLst/>
            </a:prstGeom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5" name="24 Conector recto"/>
            <p:cNvCxnSpPr/>
            <p:nvPr/>
          </p:nvCxnSpPr>
          <p:spPr>
            <a:xfrm rot="5400000" flipH="1" flipV="1">
              <a:off x="4357686" y="1357298"/>
              <a:ext cx="285752" cy="0"/>
            </a:xfrm>
            <a:prstGeom prst="line">
              <a:avLst/>
            </a:prstGeom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7" name="26 Conector recto"/>
            <p:cNvCxnSpPr/>
            <p:nvPr/>
          </p:nvCxnSpPr>
          <p:spPr>
            <a:xfrm rot="5400000">
              <a:off x="4679157" y="2750339"/>
              <a:ext cx="357190" cy="0"/>
            </a:xfrm>
            <a:prstGeom prst="line">
              <a:avLst/>
            </a:prstGeom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9" name="28 Conector recto"/>
            <p:cNvCxnSpPr/>
            <p:nvPr/>
          </p:nvCxnSpPr>
          <p:spPr>
            <a:xfrm>
              <a:off x="4857752" y="2928934"/>
              <a:ext cx="571504" cy="0"/>
            </a:xfrm>
            <a:prstGeom prst="line">
              <a:avLst/>
            </a:prstGeom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31" name="30 Conector recto"/>
            <p:cNvCxnSpPr/>
            <p:nvPr/>
          </p:nvCxnSpPr>
          <p:spPr>
            <a:xfrm rot="5400000" flipH="1" flipV="1">
              <a:off x="5250661" y="2750339"/>
              <a:ext cx="357190" cy="0"/>
            </a:xfrm>
            <a:prstGeom prst="line">
              <a:avLst/>
            </a:prstGeom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33" name="32 Conector recto"/>
            <p:cNvCxnSpPr/>
            <p:nvPr/>
          </p:nvCxnSpPr>
          <p:spPr>
            <a:xfrm>
              <a:off x="4857752" y="2571744"/>
              <a:ext cx="571504" cy="0"/>
            </a:xfrm>
            <a:prstGeom prst="line">
              <a:avLst/>
            </a:prstGeom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36" name="35 Conector recto"/>
            <p:cNvCxnSpPr/>
            <p:nvPr/>
          </p:nvCxnSpPr>
          <p:spPr>
            <a:xfrm rot="5400000">
              <a:off x="4393405" y="3893347"/>
              <a:ext cx="214314" cy="0"/>
            </a:xfrm>
            <a:prstGeom prst="line">
              <a:avLst/>
            </a:prstGeom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40" name="39 Conector recto"/>
            <p:cNvCxnSpPr/>
            <p:nvPr/>
          </p:nvCxnSpPr>
          <p:spPr>
            <a:xfrm rot="5400000" flipH="1" flipV="1">
              <a:off x="5607851" y="3893347"/>
              <a:ext cx="214314" cy="0"/>
            </a:xfrm>
            <a:prstGeom prst="line">
              <a:avLst/>
            </a:prstGeom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46" name="45 Conector recto"/>
            <p:cNvCxnSpPr/>
            <p:nvPr/>
          </p:nvCxnSpPr>
          <p:spPr>
            <a:xfrm rot="5400000">
              <a:off x="4321967" y="5393545"/>
              <a:ext cx="357190" cy="0"/>
            </a:xfrm>
            <a:prstGeom prst="line">
              <a:avLst/>
            </a:prstGeom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49" name="48 Conector recto"/>
            <p:cNvCxnSpPr/>
            <p:nvPr/>
          </p:nvCxnSpPr>
          <p:spPr>
            <a:xfrm>
              <a:off x="4500562" y="5572140"/>
              <a:ext cx="1285884" cy="0"/>
            </a:xfrm>
            <a:prstGeom prst="line">
              <a:avLst/>
            </a:prstGeom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51" name="50 Conector recto"/>
            <p:cNvCxnSpPr/>
            <p:nvPr/>
          </p:nvCxnSpPr>
          <p:spPr>
            <a:xfrm rot="5400000" flipH="1" flipV="1">
              <a:off x="5607851" y="5393545"/>
              <a:ext cx="357190" cy="0"/>
            </a:xfrm>
            <a:prstGeom prst="line">
              <a:avLst/>
            </a:prstGeom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53" name="52 Conector recto"/>
            <p:cNvCxnSpPr/>
            <p:nvPr/>
          </p:nvCxnSpPr>
          <p:spPr>
            <a:xfrm rot="10800000">
              <a:off x="4500562" y="5214950"/>
              <a:ext cx="1285884" cy="0"/>
            </a:xfrm>
            <a:prstGeom prst="line">
              <a:avLst/>
            </a:prstGeom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58" name="57 Conector recto de flecha"/>
            <p:cNvCxnSpPr>
              <a:stCxn id="8" idx="2"/>
              <a:endCxn id="9" idx="0"/>
            </p:cNvCxnSpPr>
            <p:nvPr/>
          </p:nvCxnSpPr>
          <p:spPr>
            <a:xfrm rot="5400000">
              <a:off x="4999005" y="1677145"/>
              <a:ext cx="217561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64" name="63 Conector recto de flecha"/>
            <p:cNvCxnSpPr/>
            <p:nvPr/>
          </p:nvCxnSpPr>
          <p:spPr>
            <a:xfrm rot="5400000">
              <a:off x="4990869" y="2322541"/>
              <a:ext cx="217561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65" name="64 Conector recto de flecha"/>
            <p:cNvCxnSpPr/>
            <p:nvPr/>
          </p:nvCxnSpPr>
          <p:spPr>
            <a:xfrm rot="5400000">
              <a:off x="4990869" y="4965747"/>
              <a:ext cx="217561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66" name="65 Conector recto de flecha"/>
            <p:cNvCxnSpPr/>
            <p:nvPr/>
          </p:nvCxnSpPr>
          <p:spPr>
            <a:xfrm rot="5400000">
              <a:off x="4990869" y="5751565"/>
              <a:ext cx="217561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67" name="66 Conector recto de flecha"/>
            <p:cNvCxnSpPr/>
            <p:nvPr/>
          </p:nvCxnSpPr>
          <p:spPr>
            <a:xfrm rot="5400000">
              <a:off x="4990869" y="3608425"/>
              <a:ext cx="217561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70" name="69 Conector recto de flecha"/>
            <p:cNvCxnSpPr/>
            <p:nvPr/>
          </p:nvCxnSpPr>
          <p:spPr>
            <a:xfrm rot="5400000">
              <a:off x="4990869" y="4179929"/>
              <a:ext cx="217561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74" name="73 Conector recto"/>
            <p:cNvCxnSpPr/>
            <p:nvPr/>
          </p:nvCxnSpPr>
          <p:spPr>
            <a:xfrm>
              <a:off x="4500562" y="4000504"/>
              <a:ext cx="1214446" cy="0"/>
            </a:xfrm>
            <a:prstGeom prst="line">
              <a:avLst/>
            </a:prstGeom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78" name="77 Conector recto"/>
            <p:cNvCxnSpPr/>
            <p:nvPr/>
          </p:nvCxnSpPr>
          <p:spPr>
            <a:xfrm>
              <a:off x="4500562" y="3786190"/>
              <a:ext cx="1214446" cy="0"/>
            </a:xfrm>
            <a:prstGeom prst="line">
              <a:avLst/>
            </a:prstGeom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</p:grpSp>
      <p:cxnSp>
        <p:nvCxnSpPr>
          <p:cNvPr id="91" name="90 Conector recto de flecha"/>
          <p:cNvCxnSpPr/>
          <p:nvPr/>
        </p:nvCxnSpPr>
        <p:spPr>
          <a:xfrm rot="5400000">
            <a:off x="4679348" y="3107338"/>
            <a:ext cx="217561" cy="363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io">
  <a:themeElements>
    <a:clrScheme name="Solsticio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io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io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42</TotalTime>
  <Words>88</Words>
  <Application>Microsoft Office PowerPoint</Application>
  <PresentationFormat>Presentación en pantalla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Solsticio</vt:lpstr>
      <vt:lpstr>IRON &amp; STEEL</vt:lpstr>
    </vt:vector>
  </TitlesOfParts>
  <Company>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IRON &amp; STEEL</dc:title>
  <dc:creator>.</dc:creator>
  <cp:lastModifiedBy>.</cp:lastModifiedBy>
  <cp:revision>5</cp:revision>
  <dcterms:created xsi:type="dcterms:W3CDTF">2010-02-14T18:40:58Z</dcterms:created>
  <dcterms:modified xsi:type="dcterms:W3CDTF">2010-02-14T19:23:48Z</dcterms:modified>
</cp:coreProperties>
</file>